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80625" cy="5670550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0" d="100"/>
          <a:sy n="130" d="100"/>
        </p:scale>
        <p:origin x="28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Noto Sans CJK SC" pitchFamily="2"/>
              <a:cs typeface="Noto Sans Devanagari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Noto Sans CJK SC" pitchFamily="2"/>
              <a:cs typeface="Noto Sans Devanagari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Noto Sans CJK SC" pitchFamily="2"/>
              <a:cs typeface="Noto Sans Devanagari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F8640F1-0B00-4B54-B53C-6D541CCC6543}" type="slidenum">
              <a:t>‹Nr.›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Noto Sans CJK SC" pitchFamily="2"/>
              <a:cs typeface="Noto Sans Devanagar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571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215999" y="812517"/>
            <a:ext cx="7127281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fld id="{AFB2BDD8-8682-4AFF-BF72-9A82C753559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854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de-DE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8BE1EC3-27F9-445E-BDFC-7885A53F406D}" type="slidenum">
              <a:t>1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Tahoma" pitchFamily="2"/>
              <a:cs typeface="Tahoma" pitchFamily="2"/>
            </a:endParaRPr>
          </a:p>
        </p:txBody>
      </p:sp>
      <p:sp>
        <p:nvSpPr>
          <p:cNvPr id="3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1260472" y="928692"/>
            <a:ext cx="7559673" cy="1973266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>
          <a:xfrm>
            <a:off x="1260472" y="2978145"/>
            <a:ext cx="7559673" cy="1370008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EDA935-BBAD-4888-B8C6-A5193707AF9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599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D2B1E2-6D1C-4003-BCFD-368A953D16B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143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7308854" y="225427"/>
            <a:ext cx="2266953" cy="438944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503240" y="225427"/>
            <a:ext cx="6653210" cy="43894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669D43-8683-4623-936A-FBEC5FF0182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323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140B9E-43A1-44C8-9E72-7C449BE4AA9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226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687391" y="1414467"/>
            <a:ext cx="8694736" cy="235743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687391" y="3794129"/>
            <a:ext cx="8694736" cy="1241426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173032-6E32-4E47-B31A-AB176BA4CD7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623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503240" y="1327151"/>
            <a:ext cx="4459291" cy="328771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5114925" y="1327151"/>
            <a:ext cx="4460872" cy="328771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59BDFD-8825-42A0-99EB-EE43A2680CF5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772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693736" y="301623"/>
            <a:ext cx="8694736" cy="10969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693736" y="1390646"/>
            <a:ext cx="4265611" cy="681035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93736" y="2071692"/>
            <a:ext cx="4265611" cy="30464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3"/>
          </p:nvPr>
        </p:nvSpPr>
        <p:spPr>
          <a:xfrm>
            <a:off x="5103815" y="1390646"/>
            <a:ext cx="4284658" cy="681035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idx="4"/>
          </p:nvPr>
        </p:nvSpPr>
        <p:spPr>
          <a:xfrm>
            <a:off x="5103815" y="2071692"/>
            <a:ext cx="4284658" cy="30464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ußzeilenplatzhalt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Foliennummernplatzhalt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FEF0F0-3554-4697-8259-2EFD16E9A45A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90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10EF5C-331A-49B5-8ECA-247B0D6FC39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1087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899168-9F71-4FEC-A57A-6BB5BEC8CD7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898711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693736" y="377820"/>
            <a:ext cx="3251204" cy="1323978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4286249" y="815973"/>
            <a:ext cx="5102223" cy="4030666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693736" y="1701798"/>
            <a:ext cx="3251204" cy="315118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A09E18-66D5-43E8-A675-B6F0FC9C3F7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265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693736" y="377820"/>
            <a:ext cx="3251204" cy="1323978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 txBox="1">
            <a:spLocks noGrp="1"/>
          </p:cNvSpPr>
          <p:nvPr>
            <p:ph type="pic" idx="1"/>
          </p:nvPr>
        </p:nvSpPr>
        <p:spPr>
          <a:xfrm>
            <a:off x="4286249" y="815973"/>
            <a:ext cx="5102223" cy="4030666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693736" y="1701798"/>
            <a:ext cx="3251204" cy="315118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C73EB9-5C55-487C-AEAE-D678BCEEDC1F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8622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503998" y="226076"/>
            <a:ext cx="9071643" cy="9464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3998" y="1326602"/>
            <a:ext cx="9071643" cy="328823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503998" y="5165281"/>
            <a:ext cx="2348279" cy="3906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3447361" y="5165281"/>
            <a:ext cx="3194995" cy="3906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5165281"/>
            <a:ext cx="2348279" cy="3906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fld id="{75EBED93-EC43-4583-9B22-AF35B4865D38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iberation Sans" pitchFamily="18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1415"/>
        </a:spcBef>
        <a:spcAft>
          <a:spcPts val="0"/>
        </a:spcAft>
        <a:buNone/>
        <a:tabLst/>
        <a:defRPr lang="de-DE" sz="32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iberation Sans" pitchFamily="18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3420002" y="131755"/>
            <a:ext cx="6551996" cy="795957"/>
          </a:xfrm>
        </p:spPr>
        <p:txBody>
          <a:bodyPr/>
          <a:lstStyle/>
          <a:p>
            <a:pPr lvl="0"/>
            <a:r>
              <a:rPr lang="de-DE" sz="2800" b="1">
                <a:latin typeface="Verdana" pitchFamily="34"/>
                <a:ea typeface="Verdana" pitchFamily="34"/>
              </a:rPr>
              <a:t>Willkommen in unserem </a:t>
            </a:r>
            <a:br>
              <a:rPr lang="de-DE" sz="2800" b="1">
                <a:latin typeface="Verdana" pitchFamily="34"/>
                <a:ea typeface="Verdana" pitchFamily="34"/>
              </a:rPr>
            </a:br>
            <a:r>
              <a:rPr lang="de-DE" sz="2800" b="1">
                <a:latin typeface="Verdana" pitchFamily="34"/>
                <a:ea typeface="Verdana" pitchFamily="34"/>
              </a:rPr>
              <a:t>digitalen Unterrichtsraum!  </a:t>
            </a:r>
          </a:p>
        </p:txBody>
      </p:sp>
      <p:sp>
        <p:nvSpPr>
          <p:cNvPr id="3" name="Textplatzhalter 5"/>
          <p:cNvSpPr txBox="1">
            <a:spLocks noGrp="1"/>
          </p:cNvSpPr>
          <p:nvPr>
            <p:ph type="body" idx="4294967295"/>
          </p:nvPr>
        </p:nvSpPr>
        <p:spPr>
          <a:xfrm>
            <a:off x="3564002" y="2144769"/>
            <a:ext cx="6407996" cy="3354331"/>
          </a:xfrm>
        </p:spPr>
        <p:txBody>
          <a:bodyPr/>
          <a:lstStyle/>
          <a:p>
            <a:pPr lvl="0">
              <a:buSzPct val="45000"/>
            </a:pPr>
            <a:r>
              <a:rPr lang="de-DE" sz="1400" dirty="0">
                <a:latin typeface="Verdana" pitchFamily="34"/>
                <a:ea typeface="Verdana" pitchFamily="34"/>
              </a:rPr>
              <a:t>Wichtig ist, dass Du </a:t>
            </a:r>
            <a:r>
              <a:rPr lang="de-DE" sz="1400" b="1" dirty="0">
                <a:latin typeface="Verdana" pitchFamily="34"/>
                <a:ea typeface="Verdana" pitchFamily="34"/>
              </a:rPr>
              <a:t>hören</a:t>
            </a:r>
            <a:r>
              <a:rPr lang="de-DE" sz="1400" dirty="0">
                <a:latin typeface="Verdana" pitchFamily="34"/>
                <a:ea typeface="Verdana" pitchFamily="34"/>
              </a:rPr>
              <a:t> kannst, was gesprochen wird. Nimm dir wenn möglich einen Kopfhörer, das verbessert die Tonqualität für alle. Sprich nur, wenn Du an der Reihe bist, ansonsten: Stelle dein </a:t>
            </a:r>
            <a:r>
              <a:rPr lang="de-DE" sz="1400" b="1" dirty="0">
                <a:latin typeface="Verdana" pitchFamily="34"/>
                <a:ea typeface="Verdana" pitchFamily="34"/>
              </a:rPr>
              <a:t>Mikrofon (1) </a:t>
            </a:r>
            <a:r>
              <a:rPr lang="de-DE" sz="1400" dirty="0">
                <a:latin typeface="Verdana" pitchFamily="34"/>
                <a:ea typeface="Verdana" pitchFamily="34"/>
              </a:rPr>
              <a:t>auf stumm.</a:t>
            </a:r>
          </a:p>
          <a:p>
            <a:pPr lvl="0">
              <a:buSzPct val="45000"/>
            </a:pPr>
            <a:r>
              <a:rPr lang="de-DE" sz="1400" dirty="0">
                <a:latin typeface="Verdana" pitchFamily="34"/>
                <a:ea typeface="Verdana" pitchFamily="34"/>
              </a:rPr>
              <a:t>Schalte die </a:t>
            </a:r>
            <a:r>
              <a:rPr lang="de-DE" sz="1400" b="1" dirty="0">
                <a:latin typeface="Verdana" pitchFamily="34"/>
                <a:ea typeface="Verdana" pitchFamily="34"/>
              </a:rPr>
              <a:t>Webcam (2) </a:t>
            </a:r>
            <a:r>
              <a:rPr lang="de-DE" sz="1400" dirty="0">
                <a:latin typeface="Verdana" pitchFamily="34"/>
                <a:ea typeface="Verdana" pitchFamily="34"/>
              </a:rPr>
              <a:t>ein, wenn du bereit bist und bei Internetproblemen ab! Hast Du hinter dir aufgeräumt? </a:t>
            </a:r>
          </a:p>
          <a:p>
            <a:pPr lvl="0">
              <a:buSzPct val="45000"/>
            </a:pPr>
            <a:r>
              <a:rPr lang="de-DE" sz="1400" dirty="0">
                <a:latin typeface="Verdana" pitchFamily="34"/>
                <a:ea typeface="Verdana" pitchFamily="34"/>
              </a:rPr>
              <a:t>Wenn Du Fragen hast signalisiere das durch deinen </a:t>
            </a:r>
            <a:r>
              <a:rPr lang="de-DE" sz="1400" b="1" dirty="0">
                <a:latin typeface="Verdana" pitchFamily="34"/>
                <a:ea typeface="Verdana" pitchFamily="34"/>
              </a:rPr>
              <a:t>Status (3)</a:t>
            </a:r>
            <a:r>
              <a:rPr lang="de-DE" sz="1400" dirty="0">
                <a:latin typeface="Verdana" pitchFamily="34"/>
                <a:ea typeface="Verdana" pitchFamily="34"/>
              </a:rPr>
              <a:t> („Hand heben“) oder stelle deine Frage im </a:t>
            </a:r>
            <a:r>
              <a:rPr lang="de-DE" sz="1400" b="1" dirty="0">
                <a:latin typeface="Verdana" pitchFamily="34"/>
                <a:ea typeface="Verdana" pitchFamily="34"/>
              </a:rPr>
              <a:t>Chat (4)</a:t>
            </a:r>
            <a:r>
              <a:rPr lang="de-DE" sz="1400" dirty="0">
                <a:latin typeface="Verdana" pitchFamily="34"/>
                <a:ea typeface="Verdana" pitchFamily="34"/>
              </a:rPr>
              <a:t>.</a:t>
            </a:r>
          </a:p>
          <a:p>
            <a:pPr lvl="0">
              <a:buSzPct val="45000"/>
            </a:pPr>
            <a:r>
              <a:rPr lang="de-DE" sz="1400" dirty="0">
                <a:latin typeface="Verdana" pitchFamily="34"/>
                <a:ea typeface="Verdana" pitchFamily="34"/>
              </a:rPr>
              <a:t>Betrachte die Präsentation am besten</a:t>
            </a:r>
            <a:br>
              <a:rPr lang="de-DE" sz="1400" dirty="0">
                <a:latin typeface="Verdana" pitchFamily="34"/>
                <a:ea typeface="Verdana" pitchFamily="34"/>
              </a:rPr>
            </a:br>
            <a:r>
              <a:rPr lang="de-DE" sz="1400" dirty="0">
                <a:latin typeface="Verdana" pitchFamily="34"/>
                <a:ea typeface="Verdana" pitchFamily="34"/>
              </a:rPr>
              <a:t>im </a:t>
            </a:r>
            <a:r>
              <a:rPr lang="de-DE" sz="1400" b="1" dirty="0">
                <a:latin typeface="Verdana" pitchFamily="34"/>
                <a:ea typeface="Verdana" pitchFamily="34"/>
              </a:rPr>
              <a:t>Vollbild (5)</a:t>
            </a:r>
            <a:r>
              <a:rPr lang="de-DE" sz="1400" dirty="0">
                <a:latin typeface="Verdana" pitchFamily="34"/>
                <a:ea typeface="Verdana" pitchFamily="34"/>
              </a:rPr>
              <a:t>.</a:t>
            </a:r>
          </a:p>
          <a:p>
            <a:pPr marL="342900" lvl="0" indent="-342900">
              <a:buSzPct val="45000"/>
              <a:buFont typeface="Arial" pitchFamily="34"/>
              <a:buChar char="•"/>
            </a:pPr>
            <a:endParaRPr lang="de-DE" sz="1400" dirty="0">
              <a:latin typeface="Verdana" pitchFamily="34"/>
              <a:ea typeface="Verdana" pitchFamily="34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5482" y="131755"/>
            <a:ext cx="3118699" cy="53997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894419" y="4817971"/>
            <a:ext cx="1786733" cy="48439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685973" y="4893684"/>
            <a:ext cx="444843" cy="43700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6" name="Rechteck 15"/>
          <p:cNvSpPr/>
          <p:nvPr/>
        </p:nvSpPr>
        <p:spPr>
          <a:xfrm>
            <a:off x="7853966" y="4525583"/>
            <a:ext cx="395773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</a:p>
        </p:txBody>
      </p:sp>
      <p:sp>
        <p:nvSpPr>
          <p:cNvPr id="18" name="Rechteck 17"/>
          <p:cNvSpPr/>
          <p:nvPr/>
        </p:nvSpPr>
        <p:spPr>
          <a:xfrm>
            <a:off x="9361024" y="4525583"/>
            <a:ext cx="395773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</a:p>
        </p:txBody>
      </p:sp>
      <p:sp>
        <p:nvSpPr>
          <p:cNvPr id="19" name="Rechteck 18"/>
          <p:cNvSpPr/>
          <p:nvPr/>
        </p:nvSpPr>
        <p:spPr>
          <a:xfrm>
            <a:off x="2154896" y="1828979"/>
            <a:ext cx="395773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</a:p>
        </p:txBody>
      </p:sp>
      <p:sp>
        <p:nvSpPr>
          <p:cNvPr id="20" name="Rechteck 19"/>
          <p:cNvSpPr/>
          <p:nvPr/>
        </p:nvSpPr>
        <p:spPr>
          <a:xfrm>
            <a:off x="1580648" y="4727717"/>
            <a:ext cx="395773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</a:p>
        </p:txBody>
      </p:sp>
      <p:sp>
        <p:nvSpPr>
          <p:cNvPr id="21" name="Rechteck 20"/>
          <p:cNvSpPr/>
          <p:nvPr/>
        </p:nvSpPr>
        <p:spPr>
          <a:xfrm>
            <a:off x="6108951" y="4767782"/>
            <a:ext cx="395773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73478" y="1053614"/>
            <a:ext cx="1445043" cy="8607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Benutzerdefiniert</PresentationFormat>
  <Paragraphs>11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Liberation Sans</vt:lpstr>
      <vt:lpstr>Liberation Serif</vt:lpstr>
      <vt:lpstr>Verdana</vt:lpstr>
      <vt:lpstr>Standard</vt:lpstr>
      <vt:lpstr>Willkommen in unserem  digitalen Unterrichtsraum!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Willkommen in unserem  digitalen Unterrichtsraum!</dc:title>
  <dc:creator>Thomas Scharhag</dc:creator>
  <cp:lastModifiedBy>Florian Kurrle</cp:lastModifiedBy>
  <cp:revision>11</cp:revision>
  <dcterms:created xsi:type="dcterms:W3CDTF">2020-04-19T20:44:31Z</dcterms:created>
  <dcterms:modified xsi:type="dcterms:W3CDTF">2020-11-05T23:31:31Z</dcterms:modified>
</cp:coreProperties>
</file>